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87" r:id="rId4"/>
    <p:sldId id="285" r:id="rId5"/>
    <p:sldId id="291" r:id="rId6"/>
    <p:sldId id="301" r:id="rId7"/>
    <p:sldId id="265" r:id="rId8"/>
    <p:sldId id="270" r:id="rId9"/>
    <p:sldId id="266" r:id="rId10"/>
    <p:sldId id="268" r:id="rId11"/>
    <p:sldId id="272" r:id="rId12"/>
    <p:sldId id="273" r:id="rId13"/>
    <p:sldId id="275" r:id="rId14"/>
    <p:sldId id="264" r:id="rId15"/>
    <p:sldId id="281" r:id="rId16"/>
    <p:sldId id="280" r:id="rId17"/>
    <p:sldId id="279" r:id="rId18"/>
    <p:sldId id="276" r:id="rId19"/>
    <p:sldId id="277" r:id="rId20"/>
    <p:sldId id="282" r:id="rId21"/>
    <p:sldId id="293" r:id="rId22"/>
    <p:sldId id="294" r:id="rId23"/>
    <p:sldId id="295" r:id="rId24"/>
    <p:sldId id="263" r:id="rId25"/>
    <p:sldId id="267" r:id="rId26"/>
    <p:sldId id="292" r:id="rId27"/>
    <p:sldId id="296" r:id="rId28"/>
    <p:sldId id="269" r:id="rId29"/>
    <p:sldId id="271" r:id="rId30"/>
    <p:sldId id="278" r:id="rId31"/>
    <p:sldId id="297" r:id="rId32"/>
    <p:sldId id="299" r:id="rId33"/>
    <p:sldId id="300" r:id="rId34"/>
    <p:sldId id="261" r:id="rId35"/>
    <p:sldId id="258" r:id="rId36"/>
    <p:sldId id="257" r:id="rId37"/>
    <p:sldId id="259" r:id="rId38"/>
    <p:sldId id="260" r:id="rId39"/>
    <p:sldId id="303" r:id="rId40"/>
    <p:sldId id="304" r:id="rId41"/>
    <p:sldId id="305" r:id="rId42"/>
    <p:sldId id="302" r:id="rId43"/>
    <p:sldId id="30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5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DC5BAC0-79EE-4007-8406-D1BD5F286054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1A99548-80A9-44E9-8EF5-BCBECB30E5C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178042"/>
            <a:ext cx="7772400" cy="28083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b="1" i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b="1" i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ru-RU" b="1" i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54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Парк отдыха имени</a:t>
            </a:r>
            <a:br>
              <a:rPr lang="ru-RU" sz="5400" b="1" i="1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5400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А.С. Пушкина</a:t>
            </a:r>
            <a:endParaRPr lang="ru-RU" sz="5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013176"/>
            <a:ext cx="6172200" cy="685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лександр\Desktop\Саша\134___03\IMG_2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91" y="2663423"/>
            <a:ext cx="5619213" cy="42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8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79">
        <p14:gallery dir="l"/>
      </p:transition>
    </mc:Choice>
    <mc:Fallback xmlns="">
      <p:transition spd="slow" advTm="11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ндр\Desktop\Саша\134___03\IMG_2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15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26">
        <p14:gallery dir="l"/>
      </p:transition>
    </mc:Choice>
    <mc:Fallback xmlns="">
      <p:transition spd="slow" advTm="28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андр\Desktop\Саша\134___03\IMG_2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4">
        <p14:gallery dir="l"/>
      </p:transition>
    </mc:Choice>
    <mc:Fallback xmlns="">
      <p:transition spd="slow" advTm="30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ндр\Desktop\Саша\134___03\IMG_2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9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89">
        <p14:gallery dir="l"/>
      </p:transition>
    </mc:Choice>
    <mc:Fallback xmlns="">
      <p:transition spd="slow" advTm="33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лександр\Desktop\Саша\134___03\IMG_2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67">
        <p14:gallery dir="l"/>
      </p:transition>
    </mc:Choice>
    <mc:Fallback xmlns="">
      <p:transition spd="slow" advTm="28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ндр\Desktop\Саша\134___03\IMG_2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384"/>
            <a:ext cx="7056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6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462">
        <p14:gallery dir="l"/>
      </p:transition>
    </mc:Choice>
    <mc:Fallback xmlns="">
      <p:transition spd="slow" advTm="34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Александр\Desktop\Саша\134___03\IMG_2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6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14">
        <p14:gallery dir="l"/>
      </p:transition>
    </mc:Choice>
    <mc:Fallback xmlns="">
      <p:transition spd="slow" advTm="35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Александр\Desktop\Саша\134___03\IMG_26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9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65">
        <p14:gallery dir="l"/>
      </p:transition>
    </mc:Choice>
    <mc:Fallback xmlns="">
      <p:transition spd="slow" advTm="3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лександр\Desktop\Саша\134___03\IMG_2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76">
        <p14:gallery dir="l"/>
      </p:transition>
    </mc:Choice>
    <mc:Fallback xmlns="">
      <p:transition spd="slow" advTm="30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андр\Desktop\Саша\134___03\IMG_2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4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33">
        <p14:gallery dir="l"/>
      </p:transition>
    </mc:Choice>
    <mc:Fallback xmlns="">
      <p:transition spd="slow" advTm="35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лександр\Desktop\Саша\134___03\IMG_2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2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28">
        <p14:gallery dir="l"/>
      </p:transition>
    </mc:Choice>
    <mc:Fallback xmlns="">
      <p:transition spd="slow" advTm="32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C:\Users\Александр\Desktop\Саша\134___03\IMG_2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9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604">
        <p14:gallery dir="l"/>
      </p:transition>
    </mc:Choice>
    <mc:Fallback xmlns="">
      <p:transition spd="slow" advClick="0" advTm="36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Александр\Desktop\Саша\134___03\IMG_2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10">
        <p14:gallery dir="l"/>
      </p:transition>
    </mc:Choice>
    <mc:Fallback xmlns="">
      <p:transition spd="slow" advTm="35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Александр\Desktop\Саша\134___03\IMG_2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64">
        <p14:gallery dir="l"/>
      </p:transition>
    </mc:Choice>
    <mc:Fallback xmlns="">
      <p:transition spd="slow" advTm="33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Александр\Desktop\Саша\134___03\IMG_2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6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81">
        <p14:gallery dir="l"/>
      </p:transition>
    </mc:Choice>
    <mc:Fallback xmlns="">
      <p:transition spd="slow" advTm="40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Александр\Desktop\Саша\134___03\IMG_2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1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93">
        <p14:gallery dir="l"/>
      </p:transition>
    </mc:Choice>
    <mc:Fallback xmlns="">
      <p:transition spd="slow" advTm="35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ндр\Desktop\Саша\134___03\IMG_2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0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02">
        <p14:gallery dir="l"/>
      </p:transition>
    </mc:Choice>
    <mc:Fallback xmlns="">
      <p:transition spd="slow" advTm="33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\Desktop\Саша\134___03\IMG_26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9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74">
        <p14:gallery dir="l"/>
      </p:transition>
    </mc:Choice>
    <mc:Fallback xmlns="">
      <p:transition spd="slow" advTm="32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Александр\Desktop\Саша\134___03\IMG_2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0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849">
        <p14:gallery dir="l"/>
      </p:transition>
    </mc:Choice>
    <mc:Fallback xmlns="">
      <p:transition spd="slow" advTm="28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Александр\Desktop\Саша\134___03\IMG_2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30">
        <p14:gallery dir="l"/>
      </p:transition>
    </mc:Choice>
    <mc:Fallback xmlns="">
      <p:transition spd="slow" advTm="32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лександр\Desktop\Саша\134___03\IMG_2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39">
        <p14:gallery dir="l"/>
      </p:transition>
    </mc:Choice>
    <mc:Fallback xmlns="">
      <p:transition spd="slow" advTm="35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андр\Desktop\Саша\134___03\IMG_2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6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10">
        <p14:gallery dir="l"/>
      </p:transition>
    </mc:Choice>
    <mc:Fallback xmlns="">
      <p:transition spd="slow" advTm="31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Александр\Desktop\Саша\134___03\IMG_2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98">
        <p14:gallery dir="l"/>
      </p:transition>
    </mc:Choice>
    <mc:Fallback xmlns="">
      <p:transition spd="slow" advTm="30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Александр\Desktop\Саша\134___03\IMG_2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70">
        <p14:gallery dir="l"/>
      </p:transition>
    </mc:Choice>
    <mc:Fallback xmlns="">
      <p:transition spd="slow" advTm="30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Александр\Desktop\Саша\134___03\IMG_2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384"/>
            <a:ext cx="7560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92">
        <p14:gallery dir="l"/>
      </p:transition>
    </mc:Choice>
    <mc:Fallback xmlns="">
      <p:transition spd="slow" advTm="32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Александр\Desktop\Саша\134___03\IMG_2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946">
        <p14:gallery dir="l"/>
      </p:transition>
    </mc:Choice>
    <mc:Fallback xmlns="">
      <p:transition spd="slow" advTm="29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Александр\Desktop\Саша\134___03\IMG_2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4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76">
        <p14:gallery dir="l"/>
      </p:transition>
    </mc:Choice>
    <mc:Fallback xmlns="">
      <p:transition spd="slow" advTm="30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андр\Desktop\Саша\134___03\IMG_26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418" y="246929"/>
            <a:ext cx="8685062" cy="62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2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90">
        <p14:gallery dir="l"/>
      </p:transition>
    </mc:Choice>
    <mc:Fallback xmlns="">
      <p:transition spd="slow" advTm="41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Саша\134___03\IMG_26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32656"/>
            <a:ext cx="8424935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6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61">
        <p14:gallery dir="l"/>
      </p:transition>
    </mc:Choice>
    <mc:Fallback xmlns="">
      <p:transition spd="slow" advTm="44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Саша\134___03\IMG_26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122" y="481178"/>
            <a:ext cx="7708310" cy="60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19">
        <p14:gallery dir="l"/>
      </p:transition>
    </mc:Choice>
    <mc:Fallback xmlns="">
      <p:transition spd="slow" advTm="36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Саша\134___03\IMG_2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332656"/>
            <a:ext cx="662473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76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981">
        <p14:gallery dir="l"/>
      </p:transition>
    </mc:Choice>
    <mc:Fallback xmlns="">
      <p:transition spd="slow" advTm="29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Саша\134___03\IMG_26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685800"/>
            <a:ext cx="6768752" cy="56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3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64">
        <p14:gallery dir="l"/>
      </p:transition>
    </mc:Choice>
    <mc:Fallback xmlns="">
      <p:transition spd="slow" advTm="35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Александр\Desktop\Саша\134___03\IMG_2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18">
        <p14:gallery dir="l"/>
      </p:transition>
    </mc:Choice>
    <mc:Fallback xmlns="">
      <p:transition spd="slow" advTm="41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Александр\Desktop\Саша\134___03\IMG_2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20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59">
        <p14:gallery dir="l"/>
      </p:transition>
    </mc:Choice>
    <mc:Fallback xmlns="">
      <p:transition spd="slow" advTm="30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Александр\Desktop\Саша\134___03\IMG_2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52">
        <p14:gallery dir="l"/>
      </p:transition>
    </mc:Choice>
    <mc:Fallback xmlns="">
      <p:transition spd="slow" advTm="44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Александр\Desktop\Саша\134___03\IMG_2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912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3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76">
        <p14:gallery dir="l"/>
      </p:transition>
    </mc:Choice>
    <mc:Fallback xmlns="">
      <p:transition spd="slow" advTm="39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Александр\Desktop\Саша\134___03\IMG_27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2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68">
        <p14:gallery dir="l"/>
      </p:transition>
    </mc:Choice>
    <mc:Fallback xmlns="">
      <p:transition spd="slow" advTm="49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692696"/>
            <a:ext cx="6096000" cy="3657599"/>
          </a:xfrm>
        </p:spPr>
        <p:txBody>
          <a:bodyPr>
            <a:normAutofit lnSpcReduction="10000"/>
          </a:bodyPr>
          <a:lstStyle/>
          <a:p>
            <a:pPr marL="18288" indent="0" algn="ctr">
              <a:buNone/>
            </a:pPr>
            <a:r>
              <a:rPr lang="ru-RU" sz="8000" smtClean="0"/>
              <a:t>Спасибо </a:t>
            </a:r>
            <a:endParaRPr lang="ru-RU" sz="8000" smtClean="0"/>
          </a:p>
          <a:p>
            <a:pPr marL="18288" indent="0" algn="ctr">
              <a:buNone/>
            </a:pPr>
            <a:r>
              <a:rPr lang="ru-RU" sz="8000" smtClean="0"/>
              <a:t>за </a:t>
            </a:r>
            <a:r>
              <a:rPr lang="ru-RU" sz="8000" dirty="0" smtClean="0"/>
              <a:t>внимание!</a:t>
            </a:r>
            <a:endParaRPr lang="ru-RU" sz="8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0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25">
        <p14:gallery dir="l"/>
      </p:transition>
    </mc:Choice>
    <mc:Fallback xmlns="">
      <p:transition spd="slow" advTm="59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Александр\Desktop\Саша\134___03\IMG_2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77">
        <p14:gallery dir="l"/>
      </p:transition>
    </mc:Choice>
    <mc:Fallback xmlns="">
      <p:transition spd="slow" advTm="3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Александр\Desktop\Саша\134___03\IMG_2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6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15">
        <p14:gallery dir="l"/>
      </p:transition>
    </mc:Choice>
    <mc:Fallback xmlns="">
      <p:transition spd="slow" advTm="37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\Desktop\Саша\134___03\IMG_2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16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76">
        <p14:gallery dir="l"/>
      </p:transition>
    </mc:Choice>
    <mc:Fallback xmlns="">
      <p:transition spd="slow" advTm="35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лександр\Desktop\Саша\134___03\IMG_26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7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04">
        <p14:gallery dir="l"/>
      </p:transition>
    </mc:Choice>
    <mc:Fallback xmlns="">
      <p:transition spd="slow" advTm="21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ндр\Desktop\Саша\134___03\IMG_2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29">
        <p14:gallery dir="l"/>
      </p:transition>
    </mc:Choice>
    <mc:Fallback xmlns="">
      <p:transition spd="slow" advTm="31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53</TotalTime>
  <Words>4</Words>
  <Application>Microsoft Office PowerPoint</Application>
  <PresentationFormat>Экран (4:3)</PresentationFormat>
  <Paragraphs>3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Базовая</vt:lpstr>
      <vt:lpstr>    Парк отдыха имени А.С. Пушкина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8</cp:revision>
  <dcterms:created xsi:type="dcterms:W3CDTF">2015-10-10T04:58:17Z</dcterms:created>
  <dcterms:modified xsi:type="dcterms:W3CDTF">2015-11-12T13:20:10Z</dcterms:modified>
</cp:coreProperties>
</file>